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3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5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33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6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62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79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63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7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81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49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E28C-6D59-45C7-B58F-029F23B39992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CD23-E38B-42F1-836B-E150857CA9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0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45536" y="0"/>
            <a:ext cx="59436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99616" y="877825"/>
            <a:ext cx="9290304" cy="1810511"/>
          </a:xfrm>
        </p:spPr>
        <p:txBody>
          <a:bodyPr/>
          <a:lstStyle/>
          <a:p>
            <a:r>
              <a:rPr lang="ru-RU" dirty="0" smtClean="0">
                <a:cs typeface="Times New Roman" panose="02020603050405020304" pitchFamily="18" charset="0"/>
              </a:rPr>
              <a:t>Вокруг природы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7472" y="3017520"/>
            <a:ext cx="11466576" cy="351129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Авторы: Ученики «7 А»</a:t>
            </a:r>
          </a:p>
          <a:p>
            <a:r>
              <a:rPr lang="ru-RU" dirty="0" err="1" smtClean="0"/>
              <a:t>Багаев</a:t>
            </a:r>
            <a:r>
              <a:rPr lang="ru-RU" dirty="0" smtClean="0"/>
              <a:t> Максим</a:t>
            </a:r>
          </a:p>
          <a:p>
            <a:r>
              <a:rPr lang="ru-RU" dirty="0" err="1" smtClean="0"/>
              <a:t>Блинова</a:t>
            </a:r>
            <a:r>
              <a:rPr lang="ru-RU" dirty="0" smtClean="0"/>
              <a:t> </a:t>
            </a:r>
            <a:r>
              <a:rPr lang="ru-RU" dirty="0" err="1" smtClean="0"/>
              <a:t>Мирраслава</a:t>
            </a:r>
            <a:endParaRPr lang="ru-RU" dirty="0" smtClean="0"/>
          </a:p>
          <a:p>
            <a:r>
              <a:rPr lang="ru-RU" dirty="0" smtClean="0"/>
              <a:t>Юля </a:t>
            </a:r>
            <a:r>
              <a:rPr lang="ru-RU" dirty="0" err="1" smtClean="0"/>
              <a:t>Гайнцева</a:t>
            </a:r>
            <a:endParaRPr lang="ru-RU" dirty="0" smtClean="0"/>
          </a:p>
          <a:p>
            <a:r>
              <a:rPr lang="ru-RU" dirty="0" smtClean="0"/>
              <a:t>Варвара </a:t>
            </a:r>
            <a:r>
              <a:rPr lang="ru-RU" dirty="0" err="1" smtClean="0"/>
              <a:t>Дранкова</a:t>
            </a:r>
            <a:endParaRPr lang="ru-RU" dirty="0" smtClean="0"/>
          </a:p>
          <a:p>
            <a:r>
              <a:rPr lang="ru-RU" dirty="0" smtClean="0"/>
              <a:t>Руслана </a:t>
            </a:r>
            <a:r>
              <a:rPr lang="ru-RU" dirty="0" err="1" smtClean="0"/>
              <a:t>Кашафудинова</a:t>
            </a:r>
            <a:endParaRPr lang="ru-RU" dirty="0" smtClean="0"/>
          </a:p>
          <a:p>
            <a:r>
              <a:rPr lang="ru-RU" dirty="0" smtClean="0"/>
              <a:t>Милана </a:t>
            </a:r>
            <a:r>
              <a:rPr lang="ru-RU" dirty="0" err="1" smtClean="0"/>
              <a:t>Шаранова</a:t>
            </a:r>
            <a:endParaRPr lang="ru-RU" dirty="0" smtClean="0"/>
          </a:p>
          <a:p>
            <a:r>
              <a:rPr lang="ru-RU" dirty="0" smtClean="0"/>
              <a:t>Руководитель: </a:t>
            </a:r>
            <a:r>
              <a:rPr lang="ru-RU" dirty="0" err="1" smtClean="0"/>
              <a:t>Коротаева</a:t>
            </a:r>
            <a:r>
              <a:rPr lang="ru-RU" dirty="0" smtClean="0"/>
              <a:t> Ольга </a:t>
            </a:r>
            <a:r>
              <a:rPr lang="ru-RU" dirty="0" err="1" smtClean="0"/>
              <a:t>Виталиевна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3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7424928" cy="68580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728" y="1690688"/>
            <a:ext cx="6553200" cy="4746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В наше время биология является важный к повседневной жизни, потому что это позволяет людям лучше понимать свое тело, свои ресурсы и потенциальные угрозы в </a:t>
            </a:r>
            <a:r>
              <a:rPr lang="ru-RU" sz="3200" dirty="0" smtClean="0"/>
              <a:t>окружающей среде. Поэтому </a:t>
            </a:r>
            <a:r>
              <a:rPr lang="ru-RU" sz="3200" dirty="0"/>
              <a:t>мы хотим помочь 4 «Б» узнать что-то новое и научить их хотя бы немного больше разбираться в биологии.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5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808"/>
            <a:ext cx="12191998" cy="808329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" y="-402336"/>
            <a:ext cx="3785615" cy="773582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39787" y="768097"/>
            <a:ext cx="3787076" cy="5212080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1792" y="365125"/>
            <a:ext cx="4005071" cy="1325563"/>
          </a:xfrm>
        </p:spPr>
        <p:txBody>
          <a:bodyPr>
            <a:normAutofit/>
          </a:bodyPr>
          <a:lstStyle/>
          <a:p>
            <a:pPr algn="ctr"/>
            <a:r>
              <a:rPr lang="ru-RU" sz="4400" b="0" dirty="0" smtClean="0"/>
              <a:t>Проблема</a:t>
            </a:r>
            <a:endParaRPr lang="ru-RU" sz="4400" b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093661"/>
            <a:ext cx="3622484" cy="388651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 smtClean="0"/>
              <a:t>Малая осведомленность об окружающей среде 4 «Б» класса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375904" y="-219456"/>
            <a:ext cx="3816093" cy="755294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699248" y="768098"/>
            <a:ext cx="3640772" cy="5212080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967728" y="768098"/>
            <a:ext cx="5224271" cy="922590"/>
          </a:xfrm>
        </p:spPr>
        <p:txBody>
          <a:bodyPr>
            <a:normAutofit/>
          </a:bodyPr>
          <a:lstStyle/>
          <a:p>
            <a:pPr algn="ctr"/>
            <a:r>
              <a:rPr lang="ru-RU" sz="4400" b="0" dirty="0" smtClean="0"/>
              <a:t>Цель</a:t>
            </a:r>
            <a:endParaRPr lang="ru-RU" sz="4400" b="0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918704" y="2093662"/>
            <a:ext cx="3421316" cy="38865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 smtClean="0"/>
              <a:t>Заинтересовать учеников 4 «Б» класса изучать природу.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659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Сложности и риски</a:t>
            </a:r>
            <a:endParaRPr lang="ru-RU" sz="4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077456" y="0"/>
            <a:ext cx="5114544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39788" y="2057400"/>
            <a:ext cx="685946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0" y="2057399"/>
            <a:ext cx="1664208" cy="49469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Это был наш первый проект, у нас были проблемы с реализацией проекта так как ученики чувствовали нашу неорганизованность и шумели.</a:t>
            </a:r>
          </a:p>
          <a:p>
            <a:endParaRPr lang="ru-RU" sz="2800" dirty="0"/>
          </a:p>
        </p:txBody>
      </p:sp>
      <p:pic>
        <p:nvPicPr>
          <p:cNvPr id="5" name="Объект 4" descr="https://sun9-35.userapi.com/s/v1/if2/nf-b3Wz3BTJhtZsmftR3ggIv8J-G-gAyR-2Xxa0R7Ujxj-X2GXzJYTWmiBp-RboEevbooXlfVPdpE4-EDEQL1roH.jpg?size=1280x960&amp;quality=95&amp;type=album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88" y="713232"/>
            <a:ext cx="6547104" cy="5155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98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9107424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792" y="822961"/>
            <a:ext cx="5577840" cy="1554479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Новые </a:t>
            </a:r>
            <a:r>
              <a:rPr lang="ru-RU" b="1" dirty="0" smtClean="0"/>
              <a:t>знания полученные в ходе работы </a:t>
            </a:r>
            <a:r>
              <a:rPr lang="ru-RU" b="1" dirty="0"/>
              <a:t>над проектом.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33473"/>
            <a:ext cx="4684776" cy="3543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Наши новые знания: Мы поняли чтобы проводить подобные игры нужно стать командой и быть собранными.</a:t>
            </a:r>
          </a:p>
        </p:txBody>
      </p:sp>
      <p:pic>
        <p:nvPicPr>
          <p:cNvPr id="4" name="Рисунок 3" descr="https://sun9-65.userapi.com/s/v1/if2/6iWGkFVcR2vFt5onSXfCwotk4w9ZLu73DlAi6DneAOwIojZUSfyb-yVJvl8KYBPNJ_FvCzGswvPb07HwHR-gEiwl.jpg?size=1280x960&amp;quality=95&amp;type=alb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84" y="822961"/>
            <a:ext cx="6056376" cy="453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7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45536" y="0"/>
            <a:ext cx="59436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99616" y="877825"/>
            <a:ext cx="9290304" cy="1810511"/>
          </a:xfrm>
        </p:spPr>
        <p:txBody>
          <a:bodyPr/>
          <a:lstStyle/>
          <a:p>
            <a:r>
              <a:rPr lang="ru-RU" dirty="0" smtClean="0">
                <a:cs typeface="Times New Roman" panose="02020603050405020304" pitchFamily="18" charset="0"/>
              </a:rPr>
              <a:t>Вокруг природы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7472" y="3017520"/>
            <a:ext cx="11466576" cy="351129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Авторы: Ученики «7 А»</a:t>
            </a:r>
          </a:p>
          <a:p>
            <a:r>
              <a:rPr lang="ru-RU" dirty="0" err="1" smtClean="0"/>
              <a:t>Багаев</a:t>
            </a:r>
            <a:r>
              <a:rPr lang="ru-RU" dirty="0" smtClean="0"/>
              <a:t> Максим</a:t>
            </a:r>
          </a:p>
          <a:p>
            <a:r>
              <a:rPr lang="ru-RU" dirty="0" err="1" smtClean="0"/>
              <a:t>Блинова</a:t>
            </a:r>
            <a:r>
              <a:rPr lang="ru-RU" dirty="0" smtClean="0"/>
              <a:t> </a:t>
            </a:r>
            <a:r>
              <a:rPr lang="ru-RU" dirty="0" err="1" smtClean="0"/>
              <a:t>Мирраслава</a:t>
            </a:r>
            <a:endParaRPr lang="ru-RU" dirty="0" smtClean="0"/>
          </a:p>
          <a:p>
            <a:r>
              <a:rPr lang="ru-RU" dirty="0" smtClean="0"/>
              <a:t>Юля </a:t>
            </a:r>
            <a:r>
              <a:rPr lang="ru-RU" dirty="0" err="1" smtClean="0"/>
              <a:t>Гайнцева</a:t>
            </a:r>
            <a:endParaRPr lang="ru-RU" dirty="0" smtClean="0"/>
          </a:p>
          <a:p>
            <a:r>
              <a:rPr lang="ru-RU" dirty="0" smtClean="0"/>
              <a:t>Варвара </a:t>
            </a:r>
            <a:r>
              <a:rPr lang="ru-RU" dirty="0" err="1" smtClean="0"/>
              <a:t>Дранкова</a:t>
            </a:r>
            <a:endParaRPr lang="ru-RU" dirty="0" smtClean="0"/>
          </a:p>
          <a:p>
            <a:r>
              <a:rPr lang="ru-RU" dirty="0" smtClean="0"/>
              <a:t>Руслана </a:t>
            </a:r>
            <a:r>
              <a:rPr lang="ru-RU" dirty="0" err="1" smtClean="0"/>
              <a:t>Кашафудинова</a:t>
            </a:r>
            <a:endParaRPr lang="ru-RU" dirty="0" smtClean="0"/>
          </a:p>
          <a:p>
            <a:r>
              <a:rPr lang="ru-RU" dirty="0" smtClean="0"/>
              <a:t>Милана </a:t>
            </a:r>
            <a:r>
              <a:rPr lang="ru-RU" dirty="0" err="1" smtClean="0"/>
              <a:t>Шаранова</a:t>
            </a:r>
            <a:endParaRPr lang="ru-RU" dirty="0" smtClean="0"/>
          </a:p>
          <a:p>
            <a:r>
              <a:rPr lang="ru-RU" dirty="0" smtClean="0"/>
              <a:t>Руководитель: </a:t>
            </a:r>
            <a:r>
              <a:rPr lang="ru-RU" dirty="0" err="1" smtClean="0"/>
              <a:t>Коротаева</a:t>
            </a:r>
            <a:r>
              <a:rPr lang="ru-RU" dirty="0" smtClean="0"/>
              <a:t> Ольга </a:t>
            </a:r>
            <a:r>
              <a:rPr lang="ru-RU" dirty="0" err="1" smtClean="0"/>
              <a:t>Виталиевна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5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132</Words>
  <Application>Microsoft Office PowerPoint</Application>
  <PresentationFormat>Широкоэкранный</PresentationFormat>
  <Paragraphs>29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Вокруг природы</vt:lpstr>
      <vt:lpstr>Актуальность проекта</vt:lpstr>
      <vt:lpstr> </vt:lpstr>
      <vt:lpstr>Сложности и риски</vt:lpstr>
      <vt:lpstr>Новые знания полученные в ходе работы над проектом. </vt:lpstr>
      <vt:lpstr>Вокруг природы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8</cp:revision>
  <dcterms:created xsi:type="dcterms:W3CDTF">2022-05-19T03:58:22Z</dcterms:created>
  <dcterms:modified xsi:type="dcterms:W3CDTF">2022-05-19T05:10:45Z</dcterms:modified>
</cp:coreProperties>
</file>